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6858000" type="screen4x3"/>
  <p:notesSz cx="6858000" cy="9144000"/>
  <p:defaultTextStyle>
    <a:defPPr>
      <a:defRPr lang="es-G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0" autoAdjust="0"/>
    <p:restoredTop sz="94660"/>
  </p:normalViewPr>
  <p:slideViewPr>
    <p:cSldViewPr>
      <p:cViewPr varScale="1">
        <p:scale>
          <a:sx n="73" d="100"/>
          <a:sy n="73" d="100"/>
        </p:scale>
        <p:origin x="-121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GT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3290E-1225-453F-BB58-7F6B38A784F7}" type="datetimeFigureOut">
              <a:rPr lang="es-GT" smtClean="0"/>
              <a:t>18/11/2019</a:t>
            </a:fld>
            <a:endParaRPr lang="es-GT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8D7F8-BBAA-4770-89C6-2A635183FEA9}" type="slidenum">
              <a:rPr lang="es-GT" smtClean="0"/>
              <a:t>‹Nº›</a:t>
            </a:fld>
            <a:endParaRPr lang="es-G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3290E-1225-453F-BB58-7F6B38A784F7}" type="datetimeFigureOut">
              <a:rPr lang="es-GT" smtClean="0"/>
              <a:t>18/11/2019</a:t>
            </a:fld>
            <a:endParaRPr lang="es-GT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8D7F8-BBAA-4770-89C6-2A635183FEA9}" type="slidenum">
              <a:rPr lang="es-GT" smtClean="0"/>
              <a:t>‹Nº›</a:t>
            </a:fld>
            <a:endParaRPr lang="es-G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3290E-1225-453F-BB58-7F6B38A784F7}" type="datetimeFigureOut">
              <a:rPr lang="es-GT" smtClean="0"/>
              <a:t>18/11/2019</a:t>
            </a:fld>
            <a:endParaRPr lang="es-GT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8D7F8-BBAA-4770-89C6-2A635183FEA9}" type="slidenum">
              <a:rPr lang="es-GT" smtClean="0"/>
              <a:t>‹Nº›</a:t>
            </a:fld>
            <a:endParaRPr lang="es-G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3290E-1225-453F-BB58-7F6B38A784F7}" type="datetimeFigureOut">
              <a:rPr lang="es-GT" smtClean="0"/>
              <a:t>18/11/2019</a:t>
            </a:fld>
            <a:endParaRPr lang="es-GT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8D7F8-BBAA-4770-89C6-2A635183FEA9}" type="slidenum">
              <a:rPr lang="es-GT" smtClean="0"/>
              <a:t>‹Nº›</a:t>
            </a:fld>
            <a:endParaRPr lang="es-G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3290E-1225-453F-BB58-7F6B38A784F7}" type="datetimeFigureOut">
              <a:rPr lang="es-GT" smtClean="0"/>
              <a:t>18/11/2019</a:t>
            </a:fld>
            <a:endParaRPr lang="es-GT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8D7F8-BBAA-4770-89C6-2A635183FEA9}" type="slidenum">
              <a:rPr lang="es-GT" smtClean="0"/>
              <a:t>‹Nº›</a:t>
            </a:fld>
            <a:endParaRPr lang="es-G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3290E-1225-453F-BB58-7F6B38A784F7}" type="datetimeFigureOut">
              <a:rPr lang="es-GT" smtClean="0"/>
              <a:t>18/11/2019</a:t>
            </a:fld>
            <a:endParaRPr lang="es-GT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8D7F8-BBAA-4770-89C6-2A635183FEA9}" type="slidenum">
              <a:rPr lang="es-GT" smtClean="0"/>
              <a:t>‹Nº›</a:t>
            </a:fld>
            <a:endParaRPr lang="es-G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3290E-1225-453F-BB58-7F6B38A784F7}" type="datetimeFigureOut">
              <a:rPr lang="es-GT" smtClean="0"/>
              <a:t>18/11/2019</a:t>
            </a:fld>
            <a:endParaRPr lang="es-GT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8D7F8-BBAA-4770-89C6-2A635183FEA9}" type="slidenum">
              <a:rPr lang="es-GT" smtClean="0"/>
              <a:t>‹Nº›</a:t>
            </a:fld>
            <a:endParaRPr lang="es-G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3290E-1225-453F-BB58-7F6B38A784F7}" type="datetimeFigureOut">
              <a:rPr lang="es-GT" smtClean="0"/>
              <a:t>18/11/2019</a:t>
            </a:fld>
            <a:endParaRPr lang="es-GT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8D7F8-BBAA-4770-89C6-2A635183FEA9}" type="slidenum">
              <a:rPr lang="es-GT" smtClean="0"/>
              <a:t>‹Nº›</a:t>
            </a:fld>
            <a:endParaRPr lang="es-G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3290E-1225-453F-BB58-7F6B38A784F7}" type="datetimeFigureOut">
              <a:rPr lang="es-GT" smtClean="0"/>
              <a:t>18/11/2019</a:t>
            </a:fld>
            <a:endParaRPr lang="es-GT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8D7F8-BBAA-4770-89C6-2A635183FEA9}" type="slidenum">
              <a:rPr lang="es-GT" smtClean="0"/>
              <a:t>‹Nº›</a:t>
            </a:fld>
            <a:endParaRPr lang="es-G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3290E-1225-453F-BB58-7F6B38A784F7}" type="datetimeFigureOut">
              <a:rPr lang="es-GT" smtClean="0"/>
              <a:t>18/11/2019</a:t>
            </a:fld>
            <a:endParaRPr lang="es-GT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8D7F8-BBAA-4770-89C6-2A635183FEA9}" type="slidenum">
              <a:rPr lang="es-GT" smtClean="0"/>
              <a:t>‹Nº›</a:t>
            </a:fld>
            <a:endParaRPr lang="es-G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GT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3290E-1225-453F-BB58-7F6B38A784F7}" type="datetimeFigureOut">
              <a:rPr lang="es-GT" smtClean="0"/>
              <a:t>18/11/2019</a:t>
            </a:fld>
            <a:endParaRPr lang="es-GT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8D7F8-BBAA-4770-89C6-2A635183FEA9}" type="slidenum">
              <a:rPr lang="es-GT" smtClean="0"/>
              <a:t>‹Nº›</a:t>
            </a:fld>
            <a:endParaRPr lang="es-G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3290E-1225-453F-BB58-7F6B38A784F7}" type="datetimeFigureOut">
              <a:rPr lang="es-GT" smtClean="0"/>
              <a:t>18/11/2019</a:t>
            </a:fld>
            <a:endParaRPr lang="es-GT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GT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88D7F8-BBAA-4770-89C6-2A635183FEA9}" type="slidenum">
              <a:rPr lang="es-GT" smtClean="0"/>
              <a:t>‹Nº›</a:t>
            </a:fld>
            <a:endParaRPr lang="es-G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G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3002" r="12838" b="-3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13001" r="12838" b="-31"/>
          <a:stretch>
            <a:fillRect/>
          </a:stretch>
        </p:blipFill>
        <p:spPr bwMode="auto">
          <a:xfrm>
            <a:off x="0" y="-2738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13002" r="12838" b="-3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13002" r="1283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13002" r="1283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13002" r="1283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l="13002" r="1283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13002" r="1283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 l="13002" r="1283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l="13002" r="1283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 l="13002" r="1283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3002" r="12838" b="-3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 l="13002" r="1283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l="12930" r="126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 l="13002" r="1283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 l="13002" r="1283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 l="13002" r="1283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 l="13002" r="1283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 l="13002" r="1339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 l="13002" r="1283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 l="13002" r="1339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 l="13002" r="1283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3002" r="13392" b="-3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3002" r="12838" b="-3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13002" r="12838" b="95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13002" r="12838" b="-3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13002" r="1283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13002" r="1339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13002" r="12838" b="95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0</Words>
  <Application>Microsoft Office PowerPoint</Application>
  <PresentationFormat>Presentación en pantalla (4:3)</PresentationFormat>
  <Paragraphs>0</Paragraphs>
  <Slides>29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0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MARIO</dc:creator>
  <cp:lastModifiedBy>MARIO</cp:lastModifiedBy>
  <cp:revision>5</cp:revision>
  <dcterms:created xsi:type="dcterms:W3CDTF">2019-11-18T17:13:29Z</dcterms:created>
  <dcterms:modified xsi:type="dcterms:W3CDTF">2019-11-18T17:57:19Z</dcterms:modified>
</cp:coreProperties>
</file>